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12 de enero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#39b: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la </a:t>
            </a:r>
            <a:r>
              <a:rPr lang="en-US" dirty="0" err="1" smtClean="0"/>
              <a:t>vida</a:t>
            </a:r>
            <a:r>
              <a:rPr lang="en-US" dirty="0" smtClean="0"/>
              <a:t> de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jovenes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first part of the film, </a:t>
            </a:r>
            <a:r>
              <a:rPr lang="en-US" dirty="0" err="1" smtClean="0"/>
              <a:t>Zulema</a:t>
            </a:r>
            <a:r>
              <a:rPr lang="en-US" dirty="0" smtClean="0"/>
              <a:t> states that she doesn’t have any dreams; Why do you think this is? What dreams could she have? Could she be able to try to make them come true? How?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segunda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u="sng" dirty="0" smtClean="0"/>
              <a:t>(11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39b: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2nd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119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12 de enero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22</cp:revision>
  <cp:lastPrinted>2016-01-14T22:11:26Z</cp:lastPrinted>
  <dcterms:created xsi:type="dcterms:W3CDTF">2016-01-13T23:24:33Z</dcterms:created>
  <dcterms:modified xsi:type="dcterms:W3CDTF">2018-01-12T15:15:00Z</dcterms:modified>
</cp:coreProperties>
</file>